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59" r:id="rId5"/>
    <p:sldId id="261" r:id="rId6"/>
    <p:sldId id="260" r:id="rId7"/>
    <p:sldId id="262" r:id="rId8"/>
    <p:sldId id="263" r:id="rId9"/>
    <p:sldId id="264" r:id="rId10"/>
    <p:sldId id="268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81D8-C670-4AED-A7AB-FD639C253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AAB4DD-B467-4390-B1CA-113798134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86EABD-1F73-4711-80A4-6085E3D8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F27A21-9696-41FC-88D3-40146A21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6D270-77FE-4B9A-BD70-75086262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24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C7FCB-404D-4309-B93F-94C41C42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1FD49F-26F9-460E-8201-0724CDD26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F8667-B21F-4331-BF93-8CF6DF02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23E24A-7E21-4537-9ACB-FC8201AC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2DA5F-478A-4197-8098-E30000F5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8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B189C7-B594-40BD-9436-CD741DEF8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BF9047-4A6C-4097-A6E5-09442F92A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A193A-CF40-4D1C-BF2C-C14A6572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6EE4B-F3BB-4B43-BAC8-8C53E503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09DF2-71CD-491B-B9BC-29DD081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1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655C3-A046-452E-AB73-57762726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6D49B-8F3D-4C93-9AAB-2F460474A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96DFBB-E810-45E9-BEAC-701979CD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5F6136-B5BC-4EC0-8243-D03695C5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C8E6FC-E71F-42D8-9033-014015B3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94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5E64D-65F9-43C7-A26D-86AD9735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04E62-050F-498D-9BDD-3B75BF1AE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AC74F-D745-4B7F-90B1-AEE2AFAB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B1E40-D32B-4AB2-9225-AF916937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53320-D221-4688-912B-75D845DE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8E02F-D023-4AB9-9060-5CF7534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635C7-5FA0-4EBF-8B06-26CD65B9F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E7CE8B-E9F6-4E7D-B1E8-D4A42B893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0011E4-8A3C-4432-9A7A-8AB54964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A2C8E1-A878-4F42-9208-8541DE7C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CFC77E-5477-43E0-BD01-0D0606D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37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159F3-18E7-4920-83CC-38B054B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EA22D8-BE37-446E-AC46-887CBFE08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30DB-E03D-4BE6-B85B-39A8991C0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97E530-5C7E-48C0-A681-408E132B4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64C460-5CDE-4F44-9530-CBF8B16AD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EAE173-2936-4454-9E70-669E5469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D1E9D1-EF78-4FB6-9776-69AC75CB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DA38DE-A05C-42AE-9AB7-C3B5F053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5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22338-56B5-40F9-B819-8CFE8841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DD3379-1A48-4F3D-AC27-A50D1419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15BE80-3551-4E52-9211-BCAAF19E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D085C3-43A2-46B9-B746-94112FD7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98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095B6B-D92F-47FF-BB2A-0A54BC52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A14820-6DEC-4B8C-8BAB-26221520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E3E202-6A05-4ABF-A168-BD98BBAA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EAEAC-C53F-41B9-BCC7-2930AA91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CC6B8-6041-412A-9478-4E47F712E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1C0BFA-2C0E-47D8-BB5F-6A5A66A7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B0D51-755C-49AE-9B3C-5EA2E12E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62A14-550E-4CED-8C9E-FC316319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CF09A-BCCE-45B2-B29D-957F7D93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7F9D3-02C0-47D4-ADF1-3EE03820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9F78C9-D7DA-4B63-9F7F-50B694914C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3C32E-0FB5-4EA7-8BAB-FC7B9E640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148797-EBD1-45A1-913A-8C43BB2A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B63EC0-CBF9-46FD-A2BF-C572F4A41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C42A17-6CAA-41F6-8654-A87BC985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4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F4420A-C985-4883-8835-86738752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F3FF34-957A-4A31-8AF1-4007A0CEF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9CF60-CA14-4656-9325-89F2E1B53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B1696-6454-4F0D-8B50-9C3EBE50560A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4490B-7DE5-4FA5-A85D-F081DEA48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259A2C-5EE7-4DB2-9B6A-BA3EDC07B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A1AA-7BED-45E8-B25A-47C91F5D2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7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&#20195;&#30721;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93CCCC-149A-4111-AA6F-93C1E2DD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18CAF8-973D-4D4B-B9AC-600587D1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9215"/>
            <a:ext cx="11161905" cy="714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476A61-7B1E-4547-8CF8-C62AABFE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1" y="1452911"/>
            <a:ext cx="6674811" cy="17138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902848-F8E9-4868-A2DE-9082D24F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1036"/>
            <a:ext cx="8685714" cy="676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C59246-DAC2-4EA1-BA60-FB7339859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22805"/>
            <a:ext cx="12192000" cy="1335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2DFE93-91ED-41FC-B008-DFD28988A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62227"/>
            <a:ext cx="9028571" cy="676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DE58A5-0B04-4B1C-8E98-EDC088B53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449" y="0"/>
            <a:ext cx="2651551" cy="1594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D6C217-644D-4A35-AB31-8C3F2BD2B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68" y="309319"/>
            <a:ext cx="5874336" cy="462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A040EE-3B90-4EE2-AC79-9D250AF6D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2414"/>
            <a:ext cx="9580952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85CF37-5174-4656-A054-F390A64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4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1F3C74-A3B5-47EB-A6CA-C303D2CF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4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54B19B-C5B4-4A96-8671-4FBDA00A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8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6E2379-8481-4BD5-923C-BA4647A1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7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30E652-15DD-411C-867B-483EBDC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333" y="1424238"/>
            <a:ext cx="5933333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5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80F7AB-31EF-488C-A71B-4D919238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552D1E-B766-4024-AC15-E6A10656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91" y="4948276"/>
            <a:ext cx="6333333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04CDA1-1714-4773-A337-3C9CACC5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05A0C5-5A34-42AF-A34C-E1DD6A1B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38D3A7-274F-483C-A8DF-8B36BD18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38" y="0"/>
            <a:ext cx="972832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985C7E-1A2A-4A06-9833-E9DE56E659CC}"/>
              </a:ext>
            </a:extLst>
          </p:cNvPr>
          <p:cNvSpPr txBox="1"/>
          <p:nvPr/>
        </p:nvSpPr>
        <p:spPr>
          <a:xfrm>
            <a:off x="4750129" y="2214748"/>
            <a:ext cx="438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“sector”:{“$not”:{“$eq”: “Cigarette Retail Dealer – 127” }}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76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file"/>
            <a:extLst>
              <a:ext uri="{FF2B5EF4-FFF2-40B4-BE49-F238E27FC236}">
                <a16:creationId xmlns:a16="http://schemas.microsoft.com/office/drawing/2014/main" id="{38456AE7-E613-4BB1-BA6A-413BE394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3291"/>
            <a:ext cx="12192000" cy="667060"/>
          </a:xfrm>
          <a:prstGeom prst="rect">
            <a:avLst/>
          </a:prstGeom>
        </p:spPr>
      </p:pic>
      <p:pic>
        <p:nvPicPr>
          <p:cNvPr id="5" name="图片 4">
            <a:hlinkClick r:id="rId2" action="ppaction://hlinkfile"/>
            <a:extLst>
              <a:ext uri="{FF2B5EF4-FFF2-40B4-BE49-F238E27FC236}">
                <a16:creationId xmlns:a16="http://schemas.microsoft.com/office/drawing/2014/main" id="{BDD1EC64-22B8-4B6C-AE2F-09B8BB83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0273"/>
            <a:ext cx="12192000" cy="6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1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979645-7F32-498A-ACA6-A7F05604E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15</Words>
  <Application>Microsoft Office PowerPoint</Application>
  <PresentationFormat>宽屏</PresentationFormat>
  <Paragraphs>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曾舰铖</dc:creator>
  <cp:lastModifiedBy>曾舰铖</cp:lastModifiedBy>
  <cp:revision>29</cp:revision>
  <dcterms:created xsi:type="dcterms:W3CDTF">2022-04-03T05:37:45Z</dcterms:created>
  <dcterms:modified xsi:type="dcterms:W3CDTF">2022-04-08T07:44:58Z</dcterms:modified>
</cp:coreProperties>
</file>